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3" r:id="rId4"/>
    <p:sldId id="261" r:id="rId5"/>
    <p:sldId id="262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4F1790-CE93-49A5-A52E-6112AD9029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2512" y="1622108"/>
            <a:ext cx="8345487" cy="199556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E20E7A-426B-4B6A-BC83-91A5B9CFAE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512" y="3949033"/>
            <a:ext cx="83454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F5D85370-449D-4C82-A590-40485019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6356350"/>
            <a:ext cx="5649632" cy="365125"/>
          </a:xfrm>
        </p:spPr>
        <p:txBody>
          <a:bodyPr/>
          <a:lstStyle>
            <a:lvl1pPr>
              <a:defRPr sz="1600" b="1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III Seminário de Cultura Digital, Inovação e Educação - 2021</a:t>
            </a:r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87E097FB-AEA5-44A9-88CC-626CA2F24F59}"/>
              </a:ext>
            </a:extLst>
          </p:cNvPr>
          <p:cNvSpPr txBox="1">
            <a:spLocks/>
          </p:cNvSpPr>
          <p:nvPr userDrawn="1"/>
        </p:nvSpPr>
        <p:spPr>
          <a:xfrm>
            <a:off x="7342094" y="6356350"/>
            <a:ext cx="4011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Organização: Grupo de Pesquisa Linguística Aplicada, Tecnologias e Educação – LATED </a:t>
            </a:r>
            <a:endParaRPr lang="pt-BR"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547FBE73-984B-48CE-BF02-463FB90109D7}"/>
              </a:ext>
            </a:extLst>
          </p:cNvPr>
          <p:cNvGrpSpPr/>
          <p:nvPr userDrawn="1"/>
        </p:nvGrpSpPr>
        <p:grpSpPr>
          <a:xfrm>
            <a:off x="0" y="6221786"/>
            <a:ext cx="12192000" cy="681037"/>
            <a:chOff x="0" y="6176963"/>
            <a:chExt cx="12192000" cy="681037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0B6C7CD2-C023-49C6-BB14-1ED92F8FE574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2" name="Espaço Reservado para Rodapé 4">
              <a:extLst>
                <a:ext uri="{FF2B5EF4-FFF2-40B4-BE49-F238E27FC236}">
                  <a16:creationId xmlns:a16="http://schemas.microsoft.com/office/drawing/2014/main" id="{EE9E041E-6638-4DBA-BEEA-84558D86CEF0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3" name="Espaço Reservado para Número de Slide 5">
              <a:extLst>
                <a:ext uri="{FF2B5EF4-FFF2-40B4-BE49-F238E27FC236}">
                  <a16:creationId xmlns:a16="http://schemas.microsoft.com/office/drawing/2014/main" id="{37785AD5-78C8-41E1-AF21-F23311CF29F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5" name="Group 4">
            <a:extLst>
              <a:ext uri="{FF2B5EF4-FFF2-40B4-BE49-F238E27FC236}">
                <a16:creationId xmlns:a16="http://schemas.microsoft.com/office/drawing/2014/main" id="{D4169461-A338-4C35-8941-5961BEE5F3AC}"/>
              </a:ext>
            </a:extLst>
          </p:cNvPr>
          <p:cNvGrpSpPr/>
          <p:nvPr userDrawn="1"/>
        </p:nvGrpSpPr>
        <p:grpSpPr>
          <a:xfrm>
            <a:off x="215971" y="1756672"/>
            <a:ext cx="2018030" cy="1272540"/>
            <a:chOff x="0" y="0"/>
            <a:chExt cx="4277032" cy="2551205"/>
          </a:xfrm>
        </p:grpSpPr>
        <p:sp>
          <p:nvSpPr>
            <p:cNvPr id="16" name="Oval Callout 5">
              <a:extLst>
                <a:ext uri="{FF2B5EF4-FFF2-40B4-BE49-F238E27FC236}">
                  <a16:creationId xmlns:a16="http://schemas.microsoft.com/office/drawing/2014/main" id="{BECC5063-F1D1-425B-B0E2-59D1A754FCE7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7" name="Picture 6">
              <a:extLst>
                <a:ext uri="{FF2B5EF4-FFF2-40B4-BE49-F238E27FC236}">
                  <a16:creationId xmlns:a16="http://schemas.microsoft.com/office/drawing/2014/main" id="{384F2436-50B0-4A8F-BA5A-F97E1E396A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" name="Espaço Reservado para Texto 18">
            <a:extLst>
              <a:ext uri="{FF2B5EF4-FFF2-40B4-BE49-F238E27FC236}">
                <a16:creationId xmlns:a16="http://schemas.microsoft.com/office/drawing/2014/main" id="{CD22BAF3-3113-4968-A654-B1496612DB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22512" y="497075"/>
            <a:ext cx="8345487" cy="977526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pt-BR" dirty="0"/>
              <a:t>III Seminário de Cultura Digital, Inovação e Educação</a:t>
            </a:r>
          </a:p>
          <a:p>
            <a:pPr lvl="0"/>
            <a:r>
              <a:rPr lang="pt-BR" dirty="0"/>
              <a:t>11 e 12 de Novembro de 2021</a:t>
            </a:r>
          </a:p>
        </p:txBody>
      </p: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508136CB-7F9F-495B-A2CE-DE12FDEC6F8E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22" name="Imagem 21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76FCA6CB-4F69-485F-9BBF-2A6C8A8A21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E65D558A-3BC8-4736-8CB2-FC3EAE079D0E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24" name="Imagem 23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B3F1B397-5D0F-4471-A9A4-4E99D3325B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FA4BCE3D-F331-4EC6-9644-2A35C5615BAC}"/>
              </a:ext>
            </a:extLst>
          </p:cNvPr>
          <p:cNvSpPr/>
          <p:nvPr userDrawn="1"/>
        </p:nvSpPr>
        <p:spPr>
          <a:xfrm>
            <a:off x="-381000" y="-18602"/>
            <a:ext cx="12954000" cy="162210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6" name="Espaço Reservado para Texto 18">
            <a:extLst>
              <a:ext uri="{FF2B5EF4-FFF2-40B4-BE49-F238E27FC236}">
                <a16:creationId xmlns:a16="http://schemas.microsoft.com/office/drawing/2014/main" id="{6B384B1A-E9C4-419C-B57C-AB4BDB9567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2422" y="303689"/>
            <a:ext cx="9256872" cy="977526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pt-BR" dirty="0"/>
              <a:t>III Seminário de Cultura Digital, Inovação e Educação</a:t>
            </a:r>
          </a:p>
          <a:p>
            <a:pPr lvl="0"/>
            <a:r>
              <a:rPr lang="pt-BR" dirty="0"/>
              <a:t>11 e 12 de Novembro de 2021</a:t>
            </a:r>
          </a:p>
        </p:txBody>
      </p:sp>
    </p:spTree>
    <p:extLst>
      <p:ext uri="{BB962C8B-B14F-4D97-AF65-F5344CB8AC3E}">
        <p14:creationId xmlns:p14="http://schemas.microsoft.com/office/powerpoint/2010/main" val="340089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72EED2-AC66-4282-BCEF-126897197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3AB91D0-075F-4C8B-A680-926DD0E75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423DC50-AC74-4C61-9F50-0EC0D9B2C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6E54B4-5196-4C3B-98AB-8DC64594B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E6CEBB-1FD8-4209-9016-9EBA2CBDA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FF6E2ADA-1531-4516-8BA8-367178371E2D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7A32A128-06FF-4E0A-8911-34142A2AEAA4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9" name="Espaço Reservado para Rodapé 4">
              <a:extLst>
                <a:ext uri="{FF2B5EF4-FFF2-40B4-BE49-F238E27FC236}">
                  <a16:creationId xmlns:a16="http://schemas.microsoft.com/office/drawing/2014/main" id="{F1E859C9-F85C-4D86-B28F-5ADDC3E0296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0" name="Espaço Reservado para Número de Slide 5">
              <a:extLst>
                <a:ext uri="{FF2B5EF4-FFF2-40B4-BE49-F238E27FC236}">
                  <a16:creationId xmlns:a16="http://schemas.microsoft.com/office/drawing/2014/main" id="{9B3F1034-E71D-463D-8B6F-1116BCF07FF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sp>
        <p:nvSpPr>
          <p:cNvPr id="11" name="Retângulo 10">
            <a:extLst>
              <a:ext uri="{FF2B5EF4-FFF2-40B4-BE49-F238E27FC236}">
                <a16:creationId xmlns:a16="http://schemas.microsoft.com/office/drawing/2014/main" id="{BE622849-B07A-4F07-BD74-E3E629DFBE65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560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E63373-51C8-4BE9-A581-CCC4DB8006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5DF3256-822F-4849-B9D5-AC466D053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D69389-2858-4320-A155-D3F9DD73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D592C68-AD92-4619-92A9-ED7F3FCF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A4EF11-6EED-4878-8915-3EBF6688E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8C00F9DA-F19F-485E-BA93-2AC71378D4FE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1D46A8B6-7661-467D-9240-FDC2250EE2B3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9" name="Espaço Reservado para Rodapé 4">
              <a:extLst>
                <a:ext uri="{FF2B5EF4-FFF2-40B4-BE49-F238E27FC236}">
                  <a16:creationId xmlns:a16="http://schemas.microsoft.com/office/drawing/2014/main" id="{37719CA4-D869-4BC2-B767-7237D1A0EE82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0" name="Espaço Reservado para Número de Slide 5">
              <a:extLst>
                <a:ext uri="{FF2B5EF4-FFF2-40B4-BE49-F238E27FC236}">
                  <a16:creationId xmlns:a16="http://schemas.microsoft.com/office/drawing/2014/main" id="{69105786-6F0F-454F-AF18-72DE6D655B1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056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B12B49-705E-49F7-9392-88348D597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259" y="356161"/>
            <a:ext cx="8879541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10DCDC-DA03-46D7-AB45-C59054794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4259" y="1825906"/>
            <a:ext cx="8879541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FA40D1F1-8E4D-43F3-9FDB-81AA133DDBA2}"/>
              </a:ext>
            </a:extLst>
          </p:cNvPr>
          <p:cNvGrpSpPr/>
          <p:nvPr userDrawn="1"/>
        </p:nvGrpSpPr>
        <p:grpSpPr>
          <a:xfrm>
            <a:off x="0" y="6177244"/>
            <a:ext cx="12192000" cy="681037"/>
            <a:chOff x="0" y="6176963"/>
            <a:chExt cx="12192000" cy="681037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C4B1E611-F879-41EE-A22D-C1310A8A718C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7" name="Espaço Reservado para Rodapé 4">
              <a:extLst>
                <a:ext uri="{FF2B5EF4-FFF2-40B4-BE49-F238E27FC236}">
                  <a16:creationId xmlns:a16="http://schemas.microsoft.com/office/drawing/2014/main" id="{CB84B93E-2C2A-48AB-B398-C341A348008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9" name="Espaço Reservado para Número de Slide 5">
              <a:extLst>
                <a:ext uri="{FF2B5EF4-FFF2-40B4-BE49-F238E27FC236}">
                  <a16:creationId xmlns:a16="http://schemas.microsoft.com/office/drawing/2014/main" id="{5FC83B81-0806-4D17-B3E6-EF23EB5F350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4" name="Group 4">
            <a:extLst>
              <a:ext uri="{FF2B5EF4-FFF2-40B4-BE49-F238E27FC236}">
                <a16:creationId xmlns:a16="http://schemas.microsoft.com/office/drawing/2014/main" id="{DC27FD5D-013A-406D-85DA-9A53883E60FD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5" name="Oval Callout 5">
              <a:extLst>
                <a:ext uri="{FF2B5EF4-FFF2-40B4-BE49-F238E27FC236}">
                  <a16:creationId xmlns:a16="http://schemas.microsoft.com/office/drawing/2014/main" id="{33DA3625-797A-450B-A891-BCF26C1E2183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C3D7D2E2-7CCF-410B-887D-9C7B6D62EB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BD3E36A9-96C7-47A6-9FC3-CB6BA8C9FF27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18" name="Imagem 17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FB1900E6-6016-4BBD-8C0B-074D50B745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D3128DA6-5BF6-4F82-930F-3BCEB69AB532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20" name="Imagem 19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646E3D8B-47C7-4470-A22D-BD38FDB77C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22" name="Retângulo 21">
            <a:extLst>
              <a:ext uri="{FF2B5EF4-FFF2-40B4-BE49-F238E27FC236}">
                <a16:creationId xmlns:a16="http://schemas.microsoft.com/office/drawing/2014/main" id="{A597C10C-A40C-471B-920D-F506E8F3A604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3134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154C7F30-C256-41F0-8F08-32060CE65BF2}"/>
              </a:ext>
            </a:extLst>
          </p:cNvPr>
          <p:cNvSpPr/>
          <p:nvPr userDrawn="1"/>
        </p:nvSpPr>
        <p:spPr>
          <a:xfrm>
            <a:off x="-381000" y="-18448"/>
            <a:ext cx="12954000" cy="162210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5BD964A-A938-4880-A050-46FB10C7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3810" y="1709738"/>
            <a:ext cx="909363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586C6DB-47E8-4A44-A048-78AD6C406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3810" y="4562475"/>
            <a:ext cx="909364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F237C2-983E-42AB-B5F5-D0AA83D1B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1850" y="6356350"/>
            <a:ext cx="5649632" cy="365125"/>
          </a:xfrm>
        </p:spPr>
        <p:txBody>
          <a:bodyPr/>
          <a:lstStyle>
            <a:lvl1pPr>
              <a:defRPr sz="1600" b="1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III Seminário de Cultura Digital, Inovação e Educação - 2021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3C17BC-DEFF-47BB-86CA-FECFA5EF5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42094" y="6356350"/>
            <a:ext cx="4011706" cy="365125"/>
          </a:xfrm>
        </p:spPr>
        <p:txBody>
          <a:bodyPr/>
          <a:lstStyle>
            <a:lvl1pPr>
              <a:defRPr b="1">
                <a:solidFill>
                  <a:srgbClr val="002060"/>
                </a:solidFill>
              </a:defRPr>
            </a:lvl1pPr>
          </a:lstStyle>
          <a:p>
            <a:r>
              <a:rPr lang="pt-BR" dirty="0"/>
              <a:t>Organização: Grupo de Pesquisa Linguística Aplicada, Tecnologias e Educação – LATED 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0D938F1F-27D6-4FDB-B874-EF9BF92EDF06}"/>
              </a:ext>
            </a:extLst>
          </p:cNvPr>
          <p:cNvGrpSpPr/>
          <p:nvPr userDrawn="1"/>
        </p:nvGrpSpPr>
        <p:grpSpPr>
          <a:xfrm>
            <a:off x="0" y="6177244"/>
            <a:ext cx="12192000" cy="681037"/>
            <a:chOff x="0" y="6176963"/>
            <a:chExt cx="12192000" cy="681037"/>
          </a:xfrm>
        </p:grpSpPr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47F9F238-A39F-4CAE-B99D-567DF151D3AE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3" name="Espaço Reservado para Rodapé 4">
              <a:extLst>
                <a:ext uri="{FF2B5EF4-FFF2-40B4-BE49-F238E27FC236}">
                  <a16:creationId xmlns:a16="http://schemas.microsoft.com/office/drawing/2014/main" id="{F6B1FAE8-7E4F-4A27-B58D-968861E026B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4" name="Espaço Reservado para Número de Slide 5">
              <a:extLst>
                <a:ext uri="{FF2B5EF4-FFF2-40B4-BE49-F238E27FC236}">
                  <a16:creationId xmlns:a16="http://schemas.microsoft.com/office/drawing/2014/main" id="{95F60BC2-9130-46A5-8FA0-A3414CE39E9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5" name="Group 4">
            <a:extLst>
              <a:ext uri="{FF2B5EF4-FFF2-40B4-BE49-F238E27FC236}">
                <a16:creationId xmlns:a16="http://schemas.microsoft.com/office/drawing/2014/main" id="{CF386C78-3F06-4EEA-9C3D-D283E708F2A7}"/>
              </a:ext>
            </a:extLst>
          </p:cNvPr>
          <p:cNvGrpSpPr/>
          <p:nvPr userDrawn="1"/>
        </p:nvGrpSpPr>
        <p:grpSpPr>
          <a:xfrm>
            <a:off x="71718" y="1727206"/>
            <a:ext cx="2056783" cy="1255071"/>
            <a:chOff x="0" y="0"/>
            <a:chExt cx="4277032" cy="2551205"/>
          </a:xfrm>
        </p:grpSpPr>
        <p:sp>
          <p:nvSpPr>
            <p:cNvPr id="16" name="Oval Callout 5">
              <a:extLst>
                <a:ext uri="{FF2B5EF4-FFF2-40B4-BE49-F238E27FC236}">
                  <a16:creationId xmlns:a16="http://schemas.microsoft.com/office/drawing/2014/main" id="{7F9AE33D-E1D9-4255-94A0-98044BAF4B73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7" name="Picture 6">
              <a:extLst>
                <a:ext uri="{FF2B5EF4-FFF2-40B4-BE49-F238E27FC236}">
                  <a16:creationId xmlns:a16="http://schemas.microsoft.com/office/drawing/2014/main" id="{F168E78B-7346-4761-8A8F-3F81F8EA41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8" name="Espaço Reservado para Texto 18">
            <a:extLst>
              <a:ext uri="{FF2B5EF4-FFF2-40B4-BE49-F238E27FC236}">
                <a16:creationId xmlns:a16="http://schemas.microsoft.com/office/drawing/2014/main" id="{E450298C-7656-42AF-86DF-5FF7C4F6932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2422" y="303843"/>
            <a:ext cx="9256872" cy="977526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pt-BR" dirty="0"/>
              <a:t>III Seminário de Cultura Digital, Inovação e Educação</a:t>
            </a:r>
          </a:p>
          <a:p>
            <a:pPr lvl="0"/>
            <a:r>
              <a:rPr lang="pt-BR" dirty="0"/>
              <a:t>11 e 12 de Novembro de 2021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3B74A4FC-A851-447C-85A8-9B1FFA6528EB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21" name="Imagem 20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54C56F00-998C-487C-A942-2453AA724F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ED17098F-428C-4669-B6DD-96B43DE383F2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32" name="Imagem 31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761FF823-8FD8-4EC7-B0EE-188859C739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118E0C5E-3482-4CF5-B22C-E43E59906E96}"/>
              </a:ext>
            </a:extLst>
          </p:cNvPr>
          <p:cNvSpPr/>
          <p:nvPr userDrawn="1"/>
        </p:nvSpPr>
        <p:spPr>
          <a:xfrm>
            <a:off x="-381000" y="-18602"/>
            <a:ext cx="12954000" cy="1622108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5" name="Espaço Reservado para Texto 18">
            <a:extLst>
              <a:ext uri="{FF2B5EF4-FFF2-40B4-BE49-F238E27FC236}">
                <a16:creationId xmlns:a16="http://schemas.microsoft.com/office/drawing/2014/main" id="{FD899599-8E82-4737-A72D-08329FE6DF7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52422" y="303689"/>
            <a:ext cx="9256872" cy="977526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pt-BR" dirty="0"/>
              <a:t>III Seminário de Cultura Digital, Inovação e Educação</a:t>
            </a:r>
          </a:p>
          <a:p>
            <a:pPr lvl="0"/>
            <a:r>
              <a:rPr lang="pt-BR" dirty="0"/>
              <a:t>11 e 12 de Novembro de 2021</a:t>
            </a:r>
          </a:p>
        </p:txBody>
      </p:sp>
    </p:spTree>
    <p:extLst>
      <p:ext uri="{BB962C8B-B14F-4D97-AF65-F5344CB8AC3E}">
        <p14:creationId xmlns:p14="http://schemas.microsoft.com/office/powerpoint/2010/main" val="18864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7DFE0-21E4-419F-A6FF-65F89E5A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386" y="403272"/>
            <a:ext cx="8992413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1FCB9A-6B68-4657-B7A4-A8C1340747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61386" y="1852519"/>
            <a:ext cx="438822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9AF36F9-5169-43F1-8AE0-F25D47521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5576" y="1825625"/>
            <a:ext cx="4388224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Espaço Reservado para Número de Slide 5">
            <a:extLst>
              <a:ext uri="{FF2B5EF4-FFF2-40B4-BE49-F238E27FC236}">
                <a16:creationId xmlns:a16="http://schemas.microsoft.com/office/drawing/2014/main" id="{E8445B2B-694D-4388-9AF9-AE9D582D7E36}"/>
              </a:ext>
            </a:extLst>
          </p:cNvPr>
          <p:cNvSpPr txBox="1">
            <a:spLocks/>
          </p:cNvSpPr>
          <p:nvPr userDrawn="1"/>
        </p:nvSpPr>
        <p:spPr>
          <a:xfrm>
            <a:off x="7342094" y="6356350"/>
            <a:ext cx="40117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12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Organização: Grupo de Pesquisa Linguística Aplicada, Tecnologias e Educação – LATED </a:t>
            </a:r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id="{56D8555C-9833-4CEA-BFF1-7D77F40BB3E0}"/>
              </a:ext>
            </a:extLst>
          </p:cNvPr>
          <p:cNvSpPr txBox="1">
            <a:spLocks/>
          </p:cNvSpPr>
          <p:nvPr userDrawn="1"/>
        </p:nvSpPr>
        <p:spPr>
          <a:xfrm>
            <a:off x="831850" y="6356350"/>
            <a:ext cx="56496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ctr" defTabSz="914400" rtl="0" eaLnBrk="1" latinLnBrk="0" hangingPunct="1">
              <a:defRPr sz="1600" b="1" kern="12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/>
              <a:t>III Seminário de Cultura Digital, Inovação e Educação - 2021</a:t>
            </a:r>
            <a:endParaRPr lang="pt-BR" dirty="0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8753BF04-120B-4274-868F-FBBDFF118CBE}"/>
              </a:ext>
            </a:extLst>
          </p:cNvPr>
          <p:cNvGrpSpPr/>
          <p:nvPr userDrawn="1"/>
        </p:nvGrpSpPr>
        <p:grpSpPr>
          <a:xfrm>
            <a:off x="0" y="6177244"/>
            <a:ext cx="12192000" cy="681037"/>
            <a:chOff x="0" y="6176963"/>
            <a:chExt cx="12192000" cy="681037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6B93A499-11B5-4115-8B82-88B517775325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2" name="Espaço Reservado para Rodapé 4">
              <a:extLst>
                <a:ext uri="{FF2B5EF4-FFF2-40B4-BE49-F238E27FC236}">
                  <a16:creationId xmlns:a16="http://schemas.microsoft.com/office/drawing/2014/main" id="{99FB7529-01A8-481E-B2CF-BE31368A516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3" name="Espaço Reservado para Número de Slide 5">
              <a:extLst>
                <a:ext uri="{FF2B5EF4-FFF2-40B4-BE49-F238E27FC236}">
                  <a16:creationId xmlns:a16="http://schemas.microsoft.com/office/drawing/2014/main" id="{C848C4BC-C803-4869-94B4-95F0F59C451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80902C49-16C4-4BE9-8A4C-8A78FA741A62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5F405EED-72B6-425A-9D87-27381B7DF22E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6" name="Espaço Reservado para Rodapé 4">
              <a:extLst>
                <a:ext uri="{FF2B5EF4-FFF2-40B4-BE49-F238E27FC236}">
                  <a16:creationId xmlns:a16="http://schemas.microsoft.com/office/drawing/2014/main" id="{E2063D54-DFE9-4543-AFF6-F3EA4461400E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7" name="Espaço Reservado para Número de Slide 5">
              <a:extLst>
                <a:ext uri="{FF2B5EF4-FFF2-40B4-BE49-F238E27FC236}">
                  <a16:creationId xmlns:a16="http://schemas.microsoft.com/office/drawing/2014/main" id="{FCFB2BBD-BE1C-4902-B4F9-B3EFBF99350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45F4DF13-BC38-4991-8714-5CA9313708C2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9" name="Oval Callout 5">
              <a:extLst>
                <a:ext uri="{FF2B5EF4-FFF2-40B4-BE49-F238E27FC236}">
                  <a16:creationId xmlns:a16="http://schemas.microsoft.com/office/drawing/2014/main" id="{652C322B-B458-4218-AD8B-D2C71DBEEF37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20" name="Picture 6">
              <a:extLst>
                <a:ext uri="{FF2B5EF4-FFF2-40B4-BE49-F238E27FC236}">
                  <a16:creationId xmlns:a16="http://schemas.microsoft.com/office/drawing/2014/main" id="{FB0102F7-79C6-4861-91A2-4A2238720D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AD290E30-B5AF-4F87-88DC-58525A19CF4C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22" name="Imagem 21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4414D8A1-7C97-4141-856A-E959E207E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23" name="CaixaDeTexto 22">
              <a:extLst>
                <a:ext uri="{FF2B5EF4-FFF2-40B4-BE49-F238E27FC236}">
                  <a16:creationId xmlns:a16="http://schemas.microsoft.com/office/drawing/2014/main" id="{BC29C1D4-A7DD-437D-AFFF-5454B5D07B78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24" name="Imagem 23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24D43570-B38E-4DEC-86B0-41AEBD61E7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25" name="Retângulo 24">
            <a:extLst>
              <a:ext uri="{FF2B5EF4-FFF2-40B4-BE49-F238E27FC236}">
                <a16:creationId xmlns:a16="http://schemas.microsoft.com/office/drawing/2014/main" id="{639EDCA0-72F5-486C-AE76-2F8DF300A2E4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047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076C2-8A2B-40B9-BA01-625AEF695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1386" y="365125"/>
            <a:ext cx="8994001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88F779-9717-4D9A-9ACD-D211B959B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61384" y="1681163"/>
            <a:ext cx="4299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1714C0A-BF14-4E10-A0FD-548B387AD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61385" y="2505075"/>
            <a:ext cx="4299389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7DB5755-CFB9-4239-9FD1-381540230B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19163" y="1681163"/>
            <a:ext cx="4434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4FE1BDB-94CD-41FD-8487-98C024C678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19164" y="2505075"/>
            <a:ext cx="4434636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905256-C8C6-4ABB-94CE-61133029F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F1CDA1F-2CE0-47D0-A13A-66DDF67AC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D5468C0-F410-4BC1-A9B5-9A5B40AB6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97AFCFD9-E81F-4E54-B477-3CAB33DB9432}"/>
              </a:ext>
            </a:extLst>
          </p:cNvPr>
          <p:cNvGrpSpPr/>
          <p:nvPr userDrawn="1"/>
        </p:nvGrpSpPr>
        <p:grpSpPr>
          <a:xfrm>
            <a:off x="0" y="6177244"/>
            <a:ext cx="12192000" cy="681037"/>
            <a:chOff x="0" y="6176963"/>
            <a:chExt cx="12192000" cy="681037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8CA6BBFB-DC38-4C6C-A279-9E33E4022822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2" name="Espaço Reservado para Rodapé 4">
              <a:extLst>
                <a:ext uri="{FF2B5EF4-FFF2-40B4-BE49-F238E27FC236}">
                  <a16:creationId xmlns:a16="http://schemas.microsoft.com/office/drawing/2014/main" id="{AE88030D-DD68-4F0E-A6AE-998E2A35B30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3" name="Espaço Reservado para Número de Slide 5">
              <a:extLst>
                <a:ext uri="{FF2B5EF4-FFF2-40B4-BE49-F238E27FC236}">
                  <a16:creationId xmlns:a16="http://schemas.microsoft.com/office/drawing/2014/main" id="{2467E746-D843-4135-802B-A83BEDE23F3F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4" name="Group 4">
            <a:extLst>
              <a:ext uri="{FF2B5EF4-FFF2-40B4-BE49-F238E27FC236}">
                <a16:creationId xmlns:a16="http://schemas.microsoft.com/office/drawing/2014/main" id="{E8AC402C-1487-42F7-B2C2-351690B90B71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5" name="Oval Callout 5">
              <a:extLst>
                <a:ext uri="{FF2B5EF4-FFF2-40B4-BE49-F238E27FC236}">
                  <a16:creationId xmlns:a16="http://schemas.microsoft.com/office/drawing/2014/main" id="{8874F575-35C7-4937-8BB4-BCB9A58FCB52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F6EEA382-F0C3-4742-84D7-280C7B36578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87379F8D-4672-41B2-B840-1D25132954DD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18" name="Imagem 17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605F324F-340E-4762-A26E-C194AB79579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19" name="CaixaDeTexto 18">
              <a:extLst>
                <a:ext uri="{FF2B5EF4-FFF2-40B4-BE49-F238E27FC236}">
                  <a16:creationId xmlns:a16="http://schemas.microsoft.com/office/drawing/2014/main" id="{01D23827-A188-4E86-88BA-29F358037DD9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20" name="Imagem 19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F218C910-AC2D-402B-9B70-4939E4CEBD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21" name="Retângulo 20">
            <a:extLst>
              <a:ext uri="{FF2B5EF4-FFF2-40B4-BE49-F238E27FC236}">
                <a16:creationId xmlns:a16="http://schemas.microsoft.com/office/drawing/2014/main" id="{26576D0D-8A56-4BB6-9CBF-1350346FA04A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335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13FE7-A0BA-4F8B-9A00-1AF5AB2C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254" y="385342"/>
            <a:ext cx="9138546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D18C7DE-8B64-4BE6-BA5B-CDA1B8F3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B36FF8C-0409-4C52-971B-BA93B4249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58F3A89-281E-4163-8646-929AB0AD1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93633594-7C5E-4BC7-98A6-59A7384F721F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EC0383D4-569E-4ED5-A49B-1453F2585BF3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9" name="Espaço Reservado para Rodapé 4">
              <a:extLst>
                <a:ext uri="{FF2B5EF4-FFF2-40B4-BE49-F238E27FC236}">
                  <a16:creationId xmlns:a16="http://schemas.microsoft.com/office/drawing/2014/main" id="{73369C94-F8B0-4CA4-BEC1-B751C28F867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0" name="Espaço Reservado para Número de Slide 5">
              <a:extLst>
                <a:ext uri="{FF2B5EF4-FFF2-40B4-BE49-F238E27FC236}">
                  <a16:creationId xmlns:a16="http://schemas.microsoft.com/office/drawing/2014/main" id="{ADDA8E62-4C35-4B02-999C-8986E3EBF14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1" name="Group 4">
            <a:extLst>
              <a:ext uri="{FF2B5EF4-FFF2-40B4-BE49-F238E27FC236}">
                <a16:creationId xmlns:a16="http://schemas.microsoft.com/office/drawing/2014/main" id="{C55DC45F-86D2-47C2-B672-7204C34CA722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2" name="Oval Callout 5">
              <a:extLst>
                <a:ext uri="{FF2B5EF4-FFF2-40B4-BE49-F238E27FC236}">
                  <a16:creationId xmlns:a16="http://schemas.microsoft.com/office/drawing/2014/main" id="{416323B5-336B-4B4B-AC7D-2B6D0BEA4B7D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3" name="Picture 6">
              <a:extLst>
                <a:ext uri="{FF2B5EF4-FFF2-40B4-BE49-F238E27FC236}">
                  <a16:creationId xmlns:a16="http://schemas.microsoft.com/office/drawing/2014/main" id="{5BFBF124-A5A8-4EE8-AD7C-76BE01E7C6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7AE05986-D506-494A-996B-C54244D4AE33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15" name="Imagem 14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8F00EF34-9B23-47FE-A1B0-04D7DFDE5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FCA8CB01-A947-4FF9-A5B2-3AA25BEF0AF9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17" name="Imagem 16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7A99AF04-2882-4EF1-905B-EFD4690634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18" name="Retângulo 17">
            <a:extLst>
              <a:ext uri="{FF2B5EF4-FFF2-40B4-BE49-F238E27FC236}">
                <a16:creationId xmlns:a16="http://schemas.microsoft.com/office/drawing/2014/main" id="{1E918064-33A7-4898-8270-634F9A712D30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521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710A4F-4631-4554-B609-825A95BF21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16712" y="484375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C64874-E6E1-4BBE-A472-05416F9FD4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8022" y="992187"/>
            <a:ext cx="504423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596320B-81E0-4D0D-B185-95E4CE3B3E7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416712" y="211175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Conteúdo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56C975-AC70-456B-B2CD-0D7744DBB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9DA8672-14FD-48E6-BF2C-557C3539A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AEEC34D-8D46-4A6A-8F66-21CFB449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E23D0CB0-1A75-4A0C-B469-8F6CFD9DC3F2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B950F083-5996-4495-A21B-F6EE90482A84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0" name="Espaço Reservado para Rodapé 4">
              <a:extLst>
                <a:ext uri="{FF2B5EF4-FFF2-40B4-BE49-F238E27FC236}">
                  <a16:creationId xmlns:a16="http://schemas.microsoft.com/office/drawing/2014/main" id="{F07563CA-6CA6-41F6-9919-0FC33A2FBE7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1" name="Espaço Reservado para Número de Slide 5">
              <a:extLst>
                <a:ext uri="{FF2B5EF4-FFF2-40B4-BE49-F238E27FC236}">
                  <a16:creationId xmlns:a16="http://schemas.microsoft.com/office/drawing/2014/main" id="{C1130BD6-40A0-4297-BE13-7E427F4C340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12" name="Group 4">
            <a:extLst>
              <a:ext uri="{FF2B5EF4-FFF2-40B4-BE49-F238E27FC236}">
                <a16:creationId xmlns:a16="http://schemas.microsoft.com/office/drawing/2014/main" id="{700FFF04-F7D4-4E82-A6BA-156F6604699A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3" name="Oval Callout 5">
              <a:extLst>
                <a:ext uri="{FF2B5EF4-FFF2-40B4-BE49-F238E27FC236}">
                  <a16:creationId xmlns:a16="http://schemas.microsoft.com/office/drawing/2014/main" id="{5739AF77-B439-48A2-854A-43BE7AB40837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4" name="Picture 6">
              <a:extLst>
                <a:ext uri="{FF2B5EF4-FFF2-40B4-BE49-F238E27FC236}">
                  <a16:creationId xmlns:a16="http://schemas.microsoft.com/office/drawing/2014/main" id="{A8743A43-2DD8-49A7-9075-0EB2EEF5E4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9AF93EED-6045-49E1-8912-54BEE1DD1830}"/>
              </a:ext>
            </a:extLst>
          </p:cNvPr>
          <p:cNvGrpSpPr/>
          <p:nvPr userDrawn="1"/>
        </p:nvGrpSpPr>
        <p:grpSpPr>
          <a:xfrm>
            <a:off x="330362" y="3582790"/>
            <a:ext cx="1383072" cy="2257103"/>
            <a:chOff x="330362" y="3582790"/>
            <a:chExt cx="1383072" cy="2257103"/>
          </a:xfrm>
        </p:grpSpPr>
        <p:pic>
          <p:nvPicPr>
            <p:cNvPr id="16" name="Imagem 15" descr="Uma imagem contendo Texto&#10;&#10;Descrição gerada automaticamente">
              <a:extLst>
                <a:ext uri="{FF2B5EF4-FFF2-40B4-BE49-F238E27FC236}">
                  <a16:creationId xmlns:a16="http://schemas.microsoft.com/office/drawing/2014/main" id="{05410D61-E1E7-43F8-BA0A-AD0ECB6C18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418" y="5290193"/>
              <a:ext cx="1306016" cy="549700"/>
            </a:xfrm>
            <a:prstGeom prst="rect">
              <a:avLst/>
            </a:prstGeom>
          </p:spPr>
        </p:pic>
        <p:sp>
          <p:nvSpPr>
            <p:cNvPr id="17" name="CaixaDeTexto 16">
              <a:extLst>
                <a:ext uri="{FF2B5EF4-FFF2-40B4-BE49-F238E27FC236}">
                  <a16:creationId xmlns:a16="http://schemas.microsoft.com/office/drawing/2014/main" id="{6E401096-6DF9-4326-A686-4FED64569298}"/>
                </a:ext>
              </a:extLst>
            </p:cNvPr>
            <p:cNvSpPr txBox="1"/>
            <p:nvPr userDrawn="1"/>
          </p:nvSpPr>
          <p:spPr>
            <a:xfrm>
              <a:off x="330362" y="4900761"/>
              <a:ext cx="12819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/>
                <a:t>Apoio:</a:t>
              </a:r>
            </a:p>
          </p:txBody>
        </p:sp>
        <p:pic>
          <p:nvPicPr>
            <p:cNvPr id="18" name="Imagem 17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2D593612-7E37-4565-8E3F-608410F7585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2626" y="3582790"/>
              <a:ext cx="1119689" cy="747113"/>
            </a:xfrm>
            <a:prstGeom prst="rect">
              <a:avLst/>
            </a:prstGeom>
          </p:spPr>
        </p:pic>
      </p:grpSp>
      <p:sp>
        <p:nvSpPr>
          <p:cNvPr id="19" name="Retângulo 18">
            <a:extLst>
              <a:ext uri="{FF2B5EF4-FFF2-40B4-BE49-F238E27FC236}">
                <a16:creationId xmlns:a16="http://schemas.microsoft.com/office/drawing/2014/main" id="{0F4323BB-51F2-4A27-A8E6-F5EDF703B955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175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C3EE8B2-7E10-4271-8280-274795CBC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2017B21-1B1A-43C9-B7C3-D06FF1CD9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80ACE5E-426A-4F28-B12E-19E29CE16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0E885559-EE57-4DE8-9F22-5445B0872804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CED20645-2B27-4BD9-9AEC-4BA9B883D8B6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7" name="Espaço Reservado para Rodapé 4">
              <a:extLst>
                <a:ext uri="{FF2B5EF4-FFF2-40B4-BE49-F238E27FC236}">
                  <a16:creationId xmlns:a16="http://schemas.microsoft.com/office/drawing/2014/main" id="{42BB21F3-5198-43CD-8BBA-60AA615C05C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8" name="Espaço Reservado para Número de Slide 5">
              <a:extLst>
                <a:ext uri="{FF2B5EF4-FFF2-40B4-BE49-F238E27FC236}">
                  <a16:creationId xmlns:a16="http://schemas.microsoft.com/office/drawing/2014/main" id="{37463888-E336-4A70-8169-47FB7F539223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grpSp>
        <p:nvGrpSpPr>
          <p:cNvPr id="9" name="Group 4">
            <a:extLst>
              <a:ext uri="{FF2B5EF4-FFF2-40B4-BE49-F238E27FC236}">
                <a16:creationId xmlns:a16="http://schemas.microsoft.com/office/drawing/2014/main" id="{F0328EDB-57AF-46E4-9078-DB3225DE5F29}"/>
              </a:ext>
            </a:extLst>
          </p:cNvPr>
          <p:cNvGrpSpPr/>
          <p:nvPr userDrawn="1"/>
        </p:nvGrpSpPr>
        <p:grpSpPr>
          <a:xfrm>
            <a:off x="197224" y="476652"/>
            <a:ext cx="2018030" cy="1272540"/>
            <a:chOff x="0" y="0"/>
            <a:chExt cx="4277032" cy="2551205"/>
          </a:xfrm>
        </p:grpSpPr>
        <p:sp>
          <p:nvSpPr>
            <p:cNvPr id="10" name="Oval Callout 5">
              <a:extLst>
                <a:ext uri="{FF2B5EF4-FFF2-40B4-BE49-F238E27FC236}">
                  <a16:creationId xmlns:a16="http://schemas.microsoft.com/office/drawing/2014/main" id="{8E0F858D-F092-453A-A3E9-772A2C86161D}"/>
                </a:ext>
              </a:extLst>
            </p:cNvPr>
            <p:cNvSpPr/>
            <p:nvPr userDrawn="1"/>
          </p:nvSpPr>
          <p:spPr>
            <a:xfrm>
              <a:off x="0" y="0"/>
              <a:ext cx="4277032" cy="2551205"/>
            </a:xfrm>
            <a:prstGeom prst="wedgeEllipseCallout">
              <a:avLst>
                <a:gd name="adj1" fmla="val 29632"/>
                <a:gd name="adj2" fmla="val 60824"/>
              </a:avLst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pic>
          <p:nvPicPr>
            <p:cNvPr id="11" name="Picture 6">
              <a:extLst>
                <a:ext uri="{FF2B5EF4-FFF2-40B4-BE49-F238E27FC236}">
                  <a16:creationId xmlns:a16="http://schemas.microsoft.com/office/drawing/2014/main" id="{54EC728B-18CC-45C2-85F7-C2BC531438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716" y="103239"/>
              <a:ext cx="3745865" cy="2232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tângulo 11">
            <a:extLst>
              <a:ext uri="{FF2B5EF4-FFF2-40B4-BE49-F238E27FC236}">
                <a16:creationId xmlns:a16="http://schemas.microsoft.com/office/drawing/2014/main" id="{5F99A22D-CBC0-433B-9CD9-CE7C56AD82F4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196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22C65-2848-444E-A07E-FE8EC3E87F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5DA417F-888E-4D2F-B4B5-7552C8A11F74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865521B-3543-45B7-A33A-18E56946B24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Conteúdo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9862DD2-3871-4441-91DA-342C43BA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10805A6-B14B-438D-B20A-D23FEF1BD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FF9725-394B-44DB-BC3E-E7152B7AF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7EC3EC17-9301-48C3-A4FA-602F78B37F3F}"/>
              </a:ext>
            </a:extLst>
          </p:cNvPr>
          <p:cNvGrpSpPr/>
          <p:nvPr userDrawn="1"/>
        </p:nvGrpSpPr>
        <p:grpSpPr>
          <a:xfrm>
            <a:off x="0" y="6204138"/>
            <a:ext cx="12192000" cy="681037"/>
            <a:chOff x="0" y="6176963"/>
            <a:chExt cx="12192000" cy="681037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A2253E50-BB25-421B-8915-C77C4359F976}"/>
                </a:ext>
              </a:extLst>
            </p:cNvPr>
            <p:cNvSpPr/>
            <p:nvPr userDrawn="1"/>
          </p:nvSpPr>
          <p:spPr>
            <a:xfrm>
              <a:off x="0" y="6176963"/>
              <a:ext cx="12192000" cy="68103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2400" dirty="0"/>
            </a:p>
          </p:txBody>
        </p:sp>
        <p:sp>
          <p:nvSpPr>
            <p:cNvPr id="10" name="Espaço Reservado para Rodapé 4">
              <a:extLst>
                <a:ext uri="{FF2B5EF4-FFF2-40B4-BE49-F238E27FC236}">
                  <a16:creationId xmlns:a16="http://schemas.microsoft.com/office/drawing/2014/main" id="{8F2EB2B0-1EA0-4EF7-85CA-151213CEE345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31850" y="6356350"/>
              <a:ext cx="5649632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ctr" defTabSz="914400" rtl="0" eaLnBrk="1" latinLnBrk="0" hangingPunct="1">
                <a:defRPr sz="16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dirty="0">
                  <a:solidFill>
                    <a:schemeClr val="bg1"/>
                  </a:solidFill>
                </a:rPr>
                <a:t>III Seminário de </a:t>
              </a:r>
              <a:r>
                <a:rPr lang="pt-BR" sz="1800" dirty="0">
                  <a:solidFill>
                    <a:schemeClr val="bg1"/>
                  </a:solidFill>
                </a:rPr>
                <a:t>Cultura</a:t>
              </a:r>
              <a:r>
                <a:rPr lang="pt-BR" dirty="0">
                  <a:solidFill>
                    <a:schemeClr val="bg1"/>
                  </a:solidFill>
                </a:rPr>
                <a:t> Digital, Inovação e Educação - 2021</a:t>
              </a:r>
            </a:p>
          </p:txBody>
        </p:sp>
        <p:sp>
          <p:nvSpPr>
            <p:cNvPr id="11" name="Espaço Reservado para Número de Slide 5">
              <a:extLst>
                <a:ext uri="{FF2B5EF4-FFF2-40B4-BE49-F238E27FC236}">
                  <a16:creationId xmlns:a16="http://schemas.microsoft.com/office/drawing/2014/main" id="{0014CE5C-5B61-49F5-9498-8BA31E9889AB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348444" y="6356724"/>
              <a:ext cx="4011706" cy="3651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91440" tIns="45720" rIns="91440" bIns="45720" rtlCol="0" anchor="ctr"/>
            <a:lstStyle>
              <a:defPPr>
                <a:defRPr lang="pt-BR"/>
              </a:defPPr>
              <a:lvl1pPr marL="0" algn="r" defTabSz="914400" rtl="0" eaLnBrk="1" latinLnBrk="0" hangingPunct="1">
                <a:defRPr sz="1200" b="1" kern="1200">
                  <a:solidFill>
                    <a:srgbClr val="002060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>
                  <a:solidFill>
                    <a:schemeClr val="bg1"/>
                  </a:solidFill>
                </a:rPr>
                <a:t>Organização: Grupo de Pesquisa Linguística Aplicada, Tecnologias e Educação – LATED </a:t>
              </a:r>
            </a:p>
          </p:txBody>
        </p:sp>
      </p:grpSp>
      <p:sp>
        <p:nvSpPr>
          <p:cNvPr id="12" name="Retângulo 11">
            <a:extLst>
              <a:ext uri="{FF2B5EF4-FFF2-40B4-BE49-F238E27FC236}">
                <a16:creationId xmlns:a16="http://schemas.microsoft.com/office/drawing/2014/main" id="{2E7809AC-35B0-4FDD-87E1-7AC185258576}"/>
              </a:ext>
            </a:extLst>
          </p:cNvPr>
          <p:cNvSpPr/>
          <p:nvPr userDrawn="1"/>
        </p:nvSpPr>
        <p:spPr>
          <a:xfrm>
            <a:off x="0" y="-16530"/>
            <a:ext cx="12192000" cy="21197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367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A5EDC4-278C-49F6-A490-4956EB0E8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B72592-BEF8-4CD0-BCF3-B6D10FCC6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0D32AA2-77FD-47B1-8B8F-8866C286EC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CAE84-F610-4A9D-A09F-3985DF6E63A2}" type="datetimeFigureOut">
              <a:rPr lang="pt-BR" smtClean="0"/>
              <a:t>04/11/2021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07996A-4B51-4F3B-A4F3-CD28ABC7EA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706165-E2F4-4CA1-AF9E-2F81EC70B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ACF55-100F-45BC-BBC0-C57453A711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313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5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F32B0-2811-40A1-B1B4-F5F3DFC182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3200" b="1" dirty="0">
                <a:solidFill>
                  <a:srgbClr val="002060"/>
                </a:solidFill>
              </a:rPr>
              <a:t>Título do Trabalho – UTILIZE A FONTE CALIBRI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D9C251-BEEB-4306-909A-D36A127BF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2512" y="4257462"/>
            <a:ext cx="8345488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2000" dirty="0">
                <a:solidFill>
                  <a:srgbClr val="C00000"/>
                </a:solidFill>
              </a:rPr>
              <a:t>Autor  1 – Filiação</a:t>
            </a:r>
            <a:endParaRPr lang="pt-BR" sz="2000" dirty="0">
              <a:solidFill>
                <a:srgbClr val="C00000"/>
              </a:solidFill>
              <a:cs typeface="Calibri"/>
            </a:endParaRPr>
          </a:p>
          <a:p>
            <a:r>
              <a:rPr lang="pt-BR" sz="2000" dirty="0">
                <a:solidFill>
                  <a:srgbClr val="C00000"/>
                </a:solidFill>
              </a:rPr>
              <a:t>Autor 2 – Filiação</a:t>
            </a:r>
            <a:endParaRPr lang="pt-BR" sz="2000" dirty="0">
              <a:solidFill>
                <a:srgbClr val="C00000"/>
              </a:solidFill>
              <a:cs typeface="Calibri"/>
            </a:endParaRPr>
          </a:p>
          <a:p>
            <a:r>
              <a:rPr lang="pt-BR" sz="2000" dirty="0">
                <a:solidFill>
                  <a:srgbClr val="C00000"/>
                </a:solidFill>
              </a:rPr>
              <a:t>Autor 3 – Filiação </a:t>
            </a:r>
            <a:endParaRPr lang="pt-BR" sz="2000" dirty="0">
              <a:solidFill>
                <a:srgbClr val="C00000"/>
              </a:solidFill>
              <a:cs typeface="Calibri"/>
            </a:endParaRPr>
          </a:p>
          <a:p>
            <a:r>
              <a:rPr lang="pt-BR" sz="2000" dirty="0">
                <a:solidFill>
                  <a:srgbClr val="C00000"/>
                </a:solidFill>
                <a:ea typeface="+mn-lt"/>
                <a:cs typeface="+mn-lt"/>
              </a:rPr>
              <a:t>Autor 3 – Filiação</a:t>
            </a:r>
            <a:r>
              <a:rPr lang="pt-BR" dirty="0">
                <a:ea typeface="+mn-lt"/>
                <a:cs typeface="+mn-lt"/>
              </a:rPr>
              <a:t> </a:t>
            </a:r>
            <a:endParaRPr lang="pt-BR" dirty="0"/>
          </a:p>
        </p:txBody>
      </p:sp>
      <p:sp>
        <p:nvSpPr>
          <p:cNvPr id="4" name="Espaço Reservado para Texto 18">
            <a:extLst>
              <a:ext uri="{FF2B5EF4-FFF2-40B4-BE49-F238E27FC236}">
                <a16:creationId xmlns:a16="http://schemas.microsoft.com/office/drawing/2014/main" id="{92ECE79A-D1DF-49FC-B9EA-638823D36E8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22512" y="644582"/>
            <a:ext cx="8345487" cy="977526"/>
          </a:xfrm>
        </p:spPr>
        <p:txBody>
          <a:bodyPr>
            <a:normAutofit lnSpcReduction="10000"/>
          </a:bodyPr>
          <a:lstStyle>
            <a:lvl1pPr marL="0" indent="0" algn="ctr">
              <a:buNone/>
              <a:defRPr b="1">
                <a:solidFill>
                  <a:srgbClr val="002060"/>
                </a:solidFill>
              </a:defRPr>
            </a:lvl1pPr>
            <a:lvl5pPr>
              <a:defRPr/>
            </a:lvl5pPr>
          </a:lstStyle>
          <a:p>
            <a:pPr lvl="0"/>
            <a:r>
              <a:rPr lang="pt-BR" dirty="0">
                <a:solidFill>
                  <a:schemeClr val="bg1"/>
                </a:solidFill>
              </a:rPr>
              <a:t>III Seminário de Cultura Digital, Inovação e Educação</a:t>
            </a:r>
          </a:p>
          <a:p>
            <a:pPr lvl="0"/>
            <a:r>
              <a:rPr lang="pt-BR" dirty="0">
                <a:solidFill>
                  <a:schemeClr val="bg1"/>
                </a:solidFill>
              </a:rPr>
              <a:t>11 e 12 de Novembro de 2021</a:t>
            </a:r>
          </a:p>
        </p:txBody>
      </p:sp>
    </p:spTree>
    <p:extLst>
      <p:ext uri="{BB962C8B-B14F-4D97-AF65-F5344CB8AC3E}">
        <p14:creationId xmlns:p14="http://schemas.microsoft.com/office/powerpoint/2010/main" val="1621832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5A78D-9CFD-4B35-895B-D19DCA9F9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/>
              <a:t>Título do Slide (fonte </a:t>
            </a:r>
            <a:r>
              <a:rPr lang="pt-BR" sz="3200" b="1" dirty="0" err="1"/>
              <a:t>Calibri</a:t>
            </a:r>
            <a:r>
              <a:rPr lang="pt-BR" sz="3200" b="1" dirty="0"/>
              <a:t> 28 ou 32)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184F1-E840-4B30-87B8-DADD2502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Conteúdo (Fonte </a:t>
            </a:r>
            <a:r>
              <a:rPr lang="pt-BR" sz="2000" dirty="0" err="1"/>
              <a:t>Calibri</a:t>
            </a:r>
            <a:r>
              <a:rPr lang="pt-BR" sz="2000" dirty="0"/>
              <a:t> 20 ou 24)  </a:t>
            </a:r>
          </a:p>
        </p:txBody>
      </p:sp>
    </p:spTree>
    <p:extLst>
      <p:ext uri="{BB962C8B-B14F-4D97-AF65-F5344CB8AC3E}">
        <p14:creationId xmlns:p14="http://schemas.microsoft.com/office/powerpoint/2010/main" val="3960718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5A78D-9CFD-4B35-895B-D19DCA9F9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Título do Slide (fonte 32)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184F1-E840-4B30-87B8-DADD2502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Conteúdo (Fonte 20 ou 24)  </a:t>
            </a:r>
          </a:p>
        </p:txBody>
      </p:sp>
    </p:spTree>
    <p:extLst>
      <p:ext uri="{BB962C8B-B14F-4D97-AF65-F5344CB8AC3E}">
        <p14:creationId xmlns:p14="http://schemas.microsoft.com/office/powerpoint/2010/main" val="570049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75A78D-9CFD-4B35-895B-D19DCA9F9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Título do Slide (fonte 32)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C184F1-E840-4B30-87B8-DADD2502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Conteúdo (Fonte 20 ou 24)  </a:t>
            </a:r>
          </a:p>
        </p:txBody>
      </p:sp>
    </p:spTree>
    <p:extLst>
      <p:ext uri="{BB962C8B-B14F-4D97-AF65-F5344CB8AC3E}">
        <p14:creationId xmlns:p14="http://schemas.microsoft.com/office/powerpoint/2010/main" val="247041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6CF1E5-75FA-40D5-A636-F0EDAA87A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076494-B0A3-4AE9-B1BE-420A6F04E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2247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275</TotalTime>
  <Words>86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Título do Trabalho – UTILIZE A FONTE CALIBRI</vt:lpstr>
      <vt:lpstr>Título do Slide (fonte Calibri 28 ou 32)</vt:lpstr>
      <vt:lpstr>Título do Slide (fonte 32)</vt:lpstr>
      <vt:lpstr>Título do Slide (fonte 32)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Márcio Luiz Corrêa Vilaça</dc:creator>
  <cp:lastModifiedBy>Márcio Luiz Corrêa Vilaça</cp:lastModifiedBy>
  <cp:revision>10</cp:revision>
  <dcterms:created xsi:type="dcterms:W3CDTF">2021-09-24T16:45:21Z</dcterms:created>
  <dcterms:modified xsi:type="dcterms:W3CDTF">2021-11-05T01:43:21Z</dcterms:modified>
</cp:coreProperties>
</file>